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EA726-3A68-413C-9E80-245DA9F9C597}" v="3" dt="2024-08-07T09:21:56.092"/>
    <p1510:client id="{FC6D6FA5-4CCF-4F27-AEF8-02F50C91137A}" v="7" dt="2024-08-07T08:15:24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82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Weinrich-Thielicke" userId="0f083aed5ac599b4" providerId="LiveId" clId="{FC6D6FA5-4CCF-4F27-AEF8-02F50C91137A}"/>
    <pc:docChg chg="undo redo custSel addSld delSld modSld">
      <pc:chgData name="Maria Weinrich-Thielicke" userId="0f083aed5ac599b4" providerId="LiveId" clId="{FC6D6FA5-4CCF-4F27-AEF8-02F50C91137A}" dt="2024-08-07T08:16:03.647" v="78" actId="47"/>
      <pc:docMkLst>
        <pc:docMk/>
      </pc:docMkLst>
      <pc:sldChg chg="add del">
        <pc:chgData name="Maria Weinrich-Thielicke" userId="0f083aed5ac599b4" providerId="LiveId" clId="{FC6D6FA5-4CCF-4F27-AEF8-02F50C91137A}" dt="2024-08-07T08:08:44.596" v="3" actId="47"/>
        <pc:sldMkLst>
          <pc:docMk/>
          <pc:sldMk cId="107993626" sldId="256"/>
        </pc:sldMkLst>
      </pc:sldChg>
      <pc:sldChg chg="modSp mod">
        <pc:chgData name="Maria Weinrich-Thielicke" userId="0f083aed5ac599b4" providerId="LiveId" clId="{FC6D6FA5-4CCF-4F27-AEF8-02F50C91137A}" dt="2024-08-07T08:15:49.891" v="77" actId="27636"/>
        <pc:sldMkLst>
          <pc:docMk/>
          <pc:sldMk cId="759486946" sldId="256"/>
        </pc:sldMkLst>
        <pc:spChg chg="mod">
          <ac:chgData name="Maria Weinrich-Thielicke" userId="0f083aed5ac599b4" providerId="LiveId" clId="{FC6D6FA5-4CCF-4F27-AEF8-02F50C91137A}" dt="2024-08-07T08:15:49.891" v="77" actId="27636"/>
          <ac:spMkLst>
            <pc:docMk/>
            <pc:sldMk cId="759486946" sldId="256"/>
            <ac:spMk id="3" creationId="{F1372DAA-7CEC-5771-E713-FD698E3738FD}"/>
          </ac:spMkLst>
        </pc:spChg>
      </pc:sldChg>
      <pc:sldChg chg="modSp add del mod">
        <pc:chgData name="Maria Weinrich-Thielicke" userId="0f083aed5ac599b4" providerId="LiveId" clId="{FC6D6FA5-4CCF-4F27-AEF8-02F50C91137A}" dt="2024-08-07T08:16:03.647" v="78" actId="47"/>
        <pc:sldMkLst>
          <pc:docMk/>
          <pc:sldMk cId="3905983732" sldId="257"/>
        </pc:sldMkLst>
        <pc:spChg chg="mod">
          <ac:chgData name="Maria Weinrich-Thielicke" userId="0f083aed5ac599b4" providerId="LiveId" clId="{FC6D6FA5-4CCF-4F27-AEF8-02F50C91137A}" dt="2024-08-07T08:15:30.595" v="65" actId="27636"/>
          <ac:spMkLst>
            <pc:docMk/>
            <pc:sldMk cId="3905983732" sldId="257"/>
            <ac:spMk id="3" creationId="{F1372DAA-7CEC-5771-E713-FD698E3738FD}"/>
          </ac:spMkLst>
        </pc:spChg>
      </pc:sldChg>
      <pc:sldChg chg="add del">
        <pc:chgData name="Maria Weinrich-Thielicke" userId="0f083aed5ac599b4" providerId="LiveId" clId="{FC6D6FA5-4CCF-4F27-AEF8-02F50C91137A}" dt="2024-08-07T08:13:29.328" v="50" actId="47"/>
        <pc:sldMkLst>
          <pc:docMk/>
          <pc:sldMk cId="404962763" sldId="258"/>
        </pc:sldMkLst>
      </pc:sldChg>
      <pc:sldChg chg="add del">
        <pc:chgData name="Maria Weinrich-Thielicke" userId="0f083aed5ac599b4" providerId="LiveId" clId="{FC6D6FA5-4CCF-4F27-AEF8-02F50C91137A}" dt="2024-08-07T08:13:30.716" v="51" actId="47"/>
        <pc:sldMkLst>
          <pc:docMk/>
          <pc:sldMk cId="285687726" sldId="259"/>
        </pc:sldMkLst>
      </pc:sldChg>
      <pc:sldChg chg="add del">
        <pc:chgData name="Maria Weinrich-Thielicke" userId="0f083aed5ac599b4" providerId="LiveId" clId="{FC6D6FA5-4CCF-4F27-AEF8-02F50C91137A}" dt="2024-08-07T08:13:31.170" v="52" actId="47"/>
        <pc:sldMkLst>
          <pc:docMk/>
          <pc:sldMk cId="3288020543" sldId="260"/>
        </pc:sldMkLst>
      </pc:sldChg>
      <pc:sldChg chg="del">
        <pc:chgData name="Maria Weinrich-Thielicke" userId="0f083aed5ac599b4" providerId="LiveId" clId="{FC6D6FA5-4CCF-4F27-AEF8-02F50C91137A}" dt="2024-08-07T08:13:32.073" v="53" actId="47"/>
        <pc:sldMkLst>
          <pc:docMk/>
          <pc:sldMk cId="3712168332" sldId="263"/>
        </pc:sldMkLst>
      </pc:sldChg>
      <pc:sldChg chg="del">
        <pc:chgData name="Maria Weinrich-Thielicke" userId="0f083aed5ac599b4" providerId="LiveId" clId="{FC6D6FA5-4CCF-4F27-AEF8-02F50C91137A}" dt="2024-08-07T08:13:32.790" v="54" actId="47"/>
        <pc:sldMkLst>
          <pc:docMk/>
          <pc:sldMk cId="1367914042" sldId="264"/>
        </pc:sldMkLst>
      </pc:sldChg>
      <pc:sldChg chg="addSp delSp modSp mod">
        <pc:chgData name="Maria Weinrich-Thielicke" userId="0f083aed5ac599b4" providerId="LiveId" clId="{FC6D6FA5-4CCF-4F27-AEF8-02F50C91137A}" dt="2024-08-07T08:15:05.752" v="63" actId="478"/>
        <pc:sldMkLst>
          <pc:docMk/>
          <pc:sldMk cId="3543707048" sldId="269"/>
        </pc:sldMkLst>
        <pc:picChg chg="add del mod">
          <ac:chgData name="Maria Weinrich-Thielicke" userId="0f083aed5ac599b4" providerId="LiveId" clId="{FC6D6FA5-4CCF-4F27-AEF8-02F50C91137A}" dt="2024-08-07T08:15:05.752" v="63" actId="478"/>
          <ac:picMkLst>
            <pc:docMk/>
            <pc:sldMk cId="3543707048" sldId="269"/>
            <ac:picMk id="3" creationId="{08ABD942-7633-0D96-54AD-4A6497C37FBB}"/>
          </ac:picMkLst>
        </pc:picChg>
        <pc:picChg chg="mod">
          <ac:chgData name="Maria Weinrich-Thielicke" userId="0f083aed5ac599b4" providerId="LiveId" clId="{FC6D6FA5-4CCF-4F27-AEF8-02F50C91137A}" dt="2024-08-07T08:14:32.765" v="59" actId="1076"/>
          <ac:picMkLst>
            <pc:docMk/>
            <pc:sldMk cId="3543707048" sldId="269"/>
            <ac:picMk id="4" creationId="{76876F94-E57F-165E-3B84-8EC2165D1F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D9F5E-9420-D5B4-1ACD-88E47B09C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312464F-A50F-8AEF-6EE8-58081D6D5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B7DF90-E213-62D4-A239-0360C2C7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BB3240-83C0-BABB-1EAA-F342D271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B33D30-93D4-BF81-8FC1-3E49F7787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27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4BC01-D8B1-86A5-1FB1-1911A56A0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0C2B875-A47A-F895-CAAF-2F46270D4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438253-AB16-BDF7-CA63-24CB78C14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7C313B-0006-B61E-903E-762207ED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D94FC8-B562-20E7-FA96-34AAA7CE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15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6930BA3-38D5-8920-F7F9-3D9EC0A2C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2240FE-080F-7EEE-1D3F-1A4E837B8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86B226-DF65-B436-B565-C42250BF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7BEC7B-2183-E10B-20DC-A96EC3F6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BF86EB-5BB4-2405-D690-47975038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46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0D053-01A2-0FBD-5B9B-C31D46274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081690-50A2-A2BB-666C-8F54D26F8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36776E-4C85-8DF3-5DDA-57632DD11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AF9327-0D5A-9DC8-8727-5AB0C62B6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56AFA3-DA96-183E-DED1-47BE6661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54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43E1C-ACDD-B8A6-847F-4A06F81EF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ED0839-8BA8-9D74-A984-2B0F764C7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A94857-29EA-A3C3-902E-8654911C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A6F174-7C2C-153B-E6E8-93DA5B3B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A26FC0-553E-19E9-36FA-B1BB667E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83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E9AE1-85F8-7476-800C-EDF19903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8139F4-231A-9927-3A9A-8E83CB4E3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5695DC-DCDA-C05C-35D9-078DF2CAB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76778D-5282-65BE-4ACD-D37357B1F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B0E546-66BE-33DF-A6C8-F8E76905C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0EA4D0-4AE7-29EA-9840-F9D59869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821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7D867-0F60-C639-591C-FC45B3D5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1C6CD5-E007-EB3F-BB0A-AD9240604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8F15071-7C1F-BB79-3761-1F1E0D486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2DAC80-E270-436A-29F1-797A891C3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583D5EB-AE4C-C9F6-7001-DF74CF0C3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2E50CD-D1EC-D6DA-B192-7061942C9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B2274F7-C10D-6E6F-C3FB-4DA23FA2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0691EF1-66D6-A5EA-C154-77963BCC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51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A31EF-0B37-53C0-AC16-1FF710AE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A89867-8479-320C-1953-51C26ED0B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983ADB-536B-5404-0035-8B0DCA66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E7FD56-7440-3A0F-1CEB-698530F5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11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FD457BF-8007-5733-F17B-D972B126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ED57AC-F03D-5DB7-A5FD-DB63F6E71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597C65-C808-74C6-BC9E-649A2A1A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711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84A00-88C8-DC99-7013-E0FD9EDA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D3827A-624B-0F2F-8C98-55E278CB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C4372DB-4833-E45B-9F43-E51CA16A1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A3CE23-2FEA-2AD9-BFC9-B502F503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E8606B-EC9B-51A4-E241-C3FCA7F6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9620E4-3C10-B27D-73E4-362460C4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60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91109-C024-AFAD-AF1C-B42B6F3C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7AA6FD0-9236-C562-3B58-969BA0E5E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ADA2D5-F635-2AA2-3448-BC67DC7F8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2E4C886-C4A9-AD9B-D68B-EE0FDD831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8BB5407-89F8-7236-0D0E-261F65A25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B9C914-1771-604A-1D6D-B438A844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38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847CB2C-3CD0-E8C2-28EC-663FC5F6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81090D-526D-4FA4-CA89-37844CF2B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280857-01A7-691F-6461-7FF4DF2B5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B86863-512F-456B-9B08-B3EA85D4CB5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B60C8C-AC78-810C-EA7C-F99B70963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CA2C06-0528-0A56-300D-0EB917BA0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B216F0-75DC-450C-8D10-020E9CEDE3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5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45000">
              <a:schemeClr val="tx2">
                <a:lumMod val="25000"/>
                <a:lumOff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1372DAA-7CEC-5771-E713-FD698E373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3448"/>
            <a:ext cx="9144000" cy="1642683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de-DE" sz="6600" dirty="0"/>
              <a:t>Grundlagen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E-Mail scheiben &amp; Mitgliederliste/Adressbuch nutzen (Browser und App)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E-Mail an private E-Mailadresse weiterleiten</a:t>
            </a:r>
          </a:p>
          <a:p>
            <a:endParaRPr lang="de-DE" sz="6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32C71D-8F72-1F30-46B5-8C3606BA7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554" y="1965185"/>
            <a:ext cx="6626849" cy="19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4"/>
    </mc:Choice>
    <mc:Fallback xmlns="">
      <p:transition spd="slow" advTm="4885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F4CBB-1825-587C-92F6-CBCB40BC33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r>
              <a:rPr lang="de-DE" dirty="0"/>
              <a:t>E-Mail schreiben (Browser)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947C0-913C-49C7-9820-13FFB6EAB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Wie </a:t>
            </a:r>
            <a:r>
              <a:rPr lang="de-DE" b="1" dirty="0"/>
              <a:t>schreibe</a:t>
            </a:r>
            <a:r>
              <a:rPr lang="de-DE" dirty="0"/>
              <a:t> ich eine </a:t>
            </a:r>
            <a:r>
              <a:rPr lang="de-DE" b="1" dirty="0"/>
              <a:t>E-Mail </a:t>
            </a:r>
            <a:r>
              <a:rPr lang="de-DE" dirty="0"/>
              <a:t>an eine Schülerin oder einen Schüler bzw. eine </a:t>
            </a:r>
            <a:r>
              <a:rPr lang="de-DE" dirty="0" err="1"/>
              <a:t>Mitarbeiterein</a:t>
            </a:r>
            <a:r>
              <a:rPr lang="de-DE" dirty="0"/>
              <a:t> oder einen Mitarbeiter der ASS. Wie kann ich dabei auf die </a:t>
            </a:r>
            <a:r>
              <a:rPr lang="de-DE" b="1" dirty="0"/>
              <a:t>E-Mailadressen der Mitglieder </a:t>
            </a:r>
            <a:r>
              <a:rPr lang="de-DE" dirty="0"/>
              <a:t>zurückgreifen?</a:t>
            </a:r>
          </a:p>
          <a:p>
            <a:pPr marL="0" indent="0">
              <a:buNone/>
            </a:pPr>
            <a:r>
              <a:rPr lang="de-DE" i="1" dirty="0"/>
              <a:t>Hinweise</a:t>
            </a:r>
          </a:p>
          <a:p>
            <a:pPr marL="0" indent="0">
              <a:buNone/>
            </a:pPr>
            <a:r>
              <a:rPr lang="de-DE" dirty="0"/>
              <a:t>Die aufgeführten E-Mailadressen variiert je nach Klasse bzw. Gruppe und deren Mitglieder. </a:t>
            </a:r>
          </a:p>
          <a:p>
            <a:pPr marL="0" indent="0">
              <a:buNone/>
            </a:pPr>
            <a:r>
              <a:rPr lang="de-DE" dirty="0"/>
              <a:t>Unter der Institution „Albert-Schweitzer-Schule“ sind alle Schülerinnen und Schüler, alle Kolleginnen und Kollegen und ggf. weiteres Personal der ASS zu finden.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 descr="Marke Fragezeichen mit einfarbiger Füllung">
            <a:extLst>
              <a:ext uri="{FF2B5EF4-FFF2-40B4-BE49-F238E27FC236}">
                <a16:creationId xmlns:a16="http://schemas.microsoft.com/office/drawing/2014/main" id="{BC454843-006C-BBA4-109B-6FCB6114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35" y="1997635"/>
            <a:ext cx="805330" cy="8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4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CCC751-5721-FDB6-1040-9DDE9660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40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r>
              <a:rPr lang="de-DE" sz="2800" dirty="0"/>
              <a:t>E-Mail schreiben (Browser)</a:t>
            </a:r>
          </a:p>
        </p:txBody>
      </p:sp>
      <p:pic>
        <p:nvPicPr>
          <p:cNvPr id="10" name="Bildschirmaufzeichnung 9">
            <a:hlinkClick r:id="" action="ppaction://media"/>
            <a:extLst>
              <a:ext uri="{FF2B5EF4-FFF2-40B4-BE49-F238E27FC236}">
                <a16:creationId xmlns:a16="http://schemas.microsoft.com/office/drawing/2014/main" id="{1F3E6DC1-DB10-8D67-9E2D-2EAEC3A4EA1E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53"/>
          <a:stretch/>
        </p:blipFill>
        <p:spPr>
          <a:xfrm>
            <a:off x="534987" y="880495"/>
            <a:ext cx="11122025" cy="5338762"/>
          </a:xfrm>
        </p:spPr>
      </p:pic>
    </p:spTree>
    <p:extLst>
      <p:ext uri="{BB962C8B-B14F-4D97-AF65-F5344CB8AC3E}">
        <p14:creationId xmlns:p14="http://schemas.microsoft.com/office/powerpoint/2010/main" val="18769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70"/>
    </mc:Choice>
    <mc:Fallback xmlns="">
      <p:transition spd="slow" advTm="13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4A187B-8162-4B59-3B0B-22C8350E7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39"/>
          <a:stretch/>
        </p:blipFill>
        <p:spPr>
          <a:xfrm>
            <a:off x="103587" y="971053"/>
            <a:ext cx="2619832" cy="521605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7B03D0-558D-58FD-EA3A-BCF5D9E37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39"/>
          <a:stretch/>
        </p:blipFill>
        <p:spPr>
          <a:xfrm>
            <a:off x="3099793" y="971052"/>
            <a:ext cx="2619832" cy="521605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710B4D-3EC3-A363-70CE-69F0D5F62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23"/>
          <a:stretch/>
        </p:blipFill>
        <p:spPr>
          <a:xfrm>
            <a:off x="6095999" y="964634"/>
            <a:ext cx="2619833" cy="52224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C04EC4F-87A5-09EE-CCA1-1CC49ABCDC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55"/>
          <a:stretch/>
        </p:blipFill>
        <p:spPr>
          <a:xfrm>
            <a:off x="9100775" y="971052"/>
            <a:ext cx="2623059" cy="52160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EB1E5DA-5116-28F2-7EF7-E13135C6E952}"/>
              </a:ext>
            </a:extLst>
          </p:cNvPr>
          <p:cNvSpPr txBox="1"/>
          <p:nvPr/>
        </p:nvSpPr>
        <p:spPr>
          <a:xfrm>
            <a:off x="612250" y="6337190"/>
            <a:ext cx="1107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Empfängerin oder Empfänger wählen (ggf. „Suchen“) und auf „Fertig“ klicken – die E-Mail kann verfasst werden.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B1A15B-78EE-4D59-9083-12B8C34ABE45}"/>
              </a:ext>
            </a:extLst>
          </p:cNvPr>
          <p:cNvSpPr/>
          <p:nvPr/>
        </p:nvSpPr>
        <p:spPr>
          <a:xfrm>
            <a:off x="2456980" y="1277198"/>
            <a:ext cx="257871" cy="236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8A76CF5-6068-E21B-9D08-C5284401A410}"/>
              </a:ext>
            </a:extLst>
          </p:cNvPr>
          <p:cNvSpPr/>
          <p:nvPr/>
        </p:nvSpPr>
        <p:spPr>
          <a:xfrm>
            <a:off x="5453187" y="1613756"/>
            <a:ext cx="257871" cy="236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C4BF6EC-2987-0DF8-0278-4D617181BDB8}"/>
              </a:ext>
            </a:extLst>
          </p:cNvPr>
          <p:cNvSpPr/>
          <p:nvPr/>
        </p:nvSpPr>
        <p:spPr>
          <a:xfrm>
            <a:off x="6603073" y="5810734"/>
            <a:ext cx="257871" cy="236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D89D922-5B64-46B3-1610-8A1762A0B7BD}"/>
              </a:ext>
            </a:extLst>
          </p:cNvPr>
          <p:cNvSpPr/>
          <p:nvPr/>
        </p:nvSpPr>
        <p:spPr>
          <a:xfrm>
            <a:off x="11465963" y="4033715"/>
            <a:ext cx="257871" cy="236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36E64E-B737-BA2F-D801-EB0020D7F500}"/>
              </a:ext>
            </a:extLst>
          </p:cNvPr>
          <p:cNvSpPr/>
          <p:nvPr/>
        </p:nvSpPr>
        <p:spPr>
          <a:xfrm>
            <a:off x="11428757" y="1277197"/>
            <a:ext cx="257871" cy="236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FBF8CAA-FD1D-E496-0C36-AA4044BE52D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406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E-Mail schreiben (App)</a:t>
            </a:r>
          </a:p>
        </p:txBody>
      </p:sp>
    </p:spTree>
    <p:extLst>
      <p:ext uri="{BB962C8B-B14F-4D97-AF65-F5344CB8AC3E}">
        <p14:creationId xmlns:p14="http://schemas.microsoft.com/office/powerpoint/2010/main" val="212088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F4CBB-1825-587C-92F6-CBCB40BC33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r>
              <a:rPr lang="de-DE" dirty="0" err="1"/>
              <a:t>LernSax</a:t>
            </a:r>
            <a:r>
              <a:rPr lang="de-DE" dirty="0"/>
              <a:t>-E-Mails an private E-Mailadresse weiterleiten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947C0-913C-49C7-9820-13FFB6EAB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Wie kann ich </a:t>
            </a:r>
            <a:r>
              <a:rPr lang="de-DE" dirty="0" err="1"/>
              <a:t>LernSax</a:t>
            </a:r>
            <a:r>
              <a:rPr lang="de-DE" dirty="0"/>
              <a:t>-E-Mails an meine private E-Mailadresse weiterleiten?</a:t>
            </a:r>
          </a:p>
          <a:p>
            <a:pPr marL="0" indent="0">
              <a:buNone/>
            </a:pPr>
            <a:endParaRPr lang="de-DE" i="1" dirty="0"/>
          </a:p>
          <a:p>
            <a:pPr marL="0" indent="0">
              <a:buNone/>
            </a:pPr>
            <a:r>
              <a:rPr lang="de-DE" i="1" dirty="0"/>
              <a:t>Hinweise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Es ist auch möglich, </a:t>
            </a:r>
            <a:r>
              <a:rPr lang="de-DE" dirty="0" err="1"/>
              <a:t>LernSax</a:t>
            </a:r>
            <a:r>
              <a:rPr lang="de-DE" dirty="0"/>
              <a:t>-E-Mails in einem externen E-Mail-Programm (Thunderbird, Gmail, Microsoft Outlook…) zu verwalten. Anleitung dazu z.B. im </a:t>
            </a:r>
            <a:r>
              <a:rPr lang="de-DE" dirty="0" err="1"/>
              <a:t>LernSax</a:t>
            </a:r>
            <a:r>
              <a:rPr lang="de-DE" dirty="0"/>
              <a:t> Handbuch)</a:t>
            </a:r>
          </a:p>
        </p:txBody>
      </p:sp>
      <p:pic>
        <p:nvPicPr>
          <p:cNvPr id="5" name="Grafik 4" descr="Marke Fragezeichen mit einfarbiger Füllung">
            <a:extLst>
              <a:ext uri="{FF2B5EF4-FFF2-40B4-BE49-F238E27FC236}">
                <a16:creationId xmlns:a16="http://schemas.microsoft.com/office/drawing/2014/main" id="{BC454843-006C-BBA4-109B-6FCB6114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5" y="1690688"/>
            <a:ext cx="805330" cy="8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45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CCC751-5721-FDB6-1040-9DDE9660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40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r>
              <a:rPr lang="de-DE" sz="2800" dirty="0" err="1"/>
              <a:t>LernSax</a:t>
            </a:r>
            <a:r>
              <a:rPr lang="de-DE" sz="2800" dirty="0"/>
              <a:t> E-Mails an private E-Mailadresse weiterleiten</a:t>
            </a:r>
          </a:p>
        </p:txBody>
      </p:sp>
      <p:pic>
        <p:nvPicPr>
          <p:cNvPr id="4" name="Bildschirmaufzeichnung 3">
            <a:hlinkClick r:id="" action="ppaction://media"/>
            <a:extLst>
              <a:ext uri="{FF2B5EF4-FFF2-40B4-BE49-F238E27FC236}">
                <a16:creationId xmlns:a16="http://schemas.microsoft.com/office/drawing/2014/main" id="{76876F94-E57F-165E-3B84-8EC2165D1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171"/>
          <a:stretch/>
        </p:blipFill>
        <p:spPr>
          <a:xfrm>
            <a:off x="767686" y="829430"/>
            <a:ext cx="10656627" cy="53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70"/>
    </mc:Choice>
    <mc:Fallback xmlns="">
      <p:transition spd="slow" advTm="13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Microsoft Office PowerPoint</Application>
  <PresentationFormat>Breitbild</PresentationFormat>
  <Paragraphs>17</Paragraphs>
  <Slides>6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</vt:lpstr>
      <vt:lpstr>PowerPoint-Präsentation</vt:lpstr>
      <vt:lpstr>E-Mail schreiben (Browser)</vt:lpstr>
      <vt:lpstr>E-Mail schreiben (Browser)</vt:lpstr>
      <vt:lpstr>PowerPoint-Präsentation</vt:lpstr>
      <vt:lpstr>LernSax-E-Mails an private E-Mailadresse weiterleiten</vt:lpstr>
      <vt:lpstr>LernSax E-Mails an private E-Mailadresse weiterleiten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Weinrich-Thielicke</dc:creator>
  <cp:lastModifiedBy>Maria Weinrich-Thielicke</cp:lastModifiedBy>
  <cp:revision>1</cp:revision>
  <dcterms:created xsi:type="dcterms:W3CDTF">2024-08-07T08:07:18Z</dcterms:created>
  <dcterms:modified xsi:type="dcterms:W3CDTF">2024-08-07T09:22:04Z</dcterms:modified>
</cp:coreProperties>
</file>